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4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51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57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02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4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32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3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30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8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40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72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4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\Desktop\волочок\kPgB8atlKt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031" y="-819472"/>
            <a:ext cx="9289031" cy="928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990656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Проект социального объекта </a:t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«Лестница жизни» </a:t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в деревне Волочок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877272"/>
            <a:ext cx="5723950" cy="13205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Инициативная группа с руководителем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Семковой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Е. Ю.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5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Я\Desktop\волочок\CpaJqrSv1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064" cy="686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Я\Desktop\волочок\2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5184576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5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Я\Desktop\волочок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8" y="-205547"/>
            <a:ext cx="5472608" cy="729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Я\Desktop\волочок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852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5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Я\Desktop\волочок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-171400"/>
            <a:ext cx="5544616" cy="73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Я\Desktop\волочок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315416"/>
            <a:ext cx="5446998" cy="726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Я\Desktop\волочок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9932" cy="705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 descr="C:\Users\Я\Desktop\волочок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22983"/>
            <a:ext cx="5184576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3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Я\Desktop\волочок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243408"/>
            <a:ext cx="5432685" cy="72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3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12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Проект социального объекта  «Лестница жизни»  в деревне Волочок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социального объекта  «Лестница жизни»</dc:title>
  <dc:creator>Я</dc:creator>
  <cp:lastModifiedBy>Я</cp:lastModifiedBy>
  <cp:revision>2</cp:revision>
  <dcterms:created xsi:type="dcterms:W3CDTF">2023-08-30T20:30:05Z</dcterms:created>
  <dcterms:modified xsi:type="dcterms:W3CDTF">2023-08-30T20:42:56Z</dcterms:modified>
</cp:coreProperties>
</file>